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46" d="100"/>
          <a:sy n="46" d="100"/>
        </p:scale>
        <p:origin x="4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6E4CB-BE1C-4128-B554-B6E22228F708}" type="datetimeFigureOut">
              <a:rPr lang="es-ES" smtClean="0"/>
              <a:t>05/05/2014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4162E-A6C0-4691-B111-728F469DE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6539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6E4CB-BE1C-4128-B554-B6E22228F708}" type="datetimeFigureOut">
              <a:rPr lang="es-ES" smtClean="0"/>
              <a:t>05/05/2014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4162E-A6C0-4691-B111-728F469DE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287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6E4CB-BE1C-4128-B554-B6E22228F708}" type="datetimeFigureOut">
              <a:rPr lang="es-ES" smtClean="0"/>
              <a:t>05/05/2014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4162E-A6C0-4691-B111-728F469DE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45897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6E4CB-BE1C-4128-B554-B6E22228F708}" type="datetimeFigureOut">
              <a:rPr lang="es-ES" smtClean="0"/>
              <a:t>05/05/2014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4162E-A6C0-4691-B111-728F469DE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39742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6E4CB-BE1C-4128-B554-B6E22228F708}" type="datetimeFigureOut">
              <a:rPr lang="es-ES" smtClean="0"/>
              <a:t>05/05/2014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4162E-A6C0-4691-B111-728F469DE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2683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6E4CB-BE1C-4128-B554-B6E22228F708}" type="datetimeFigureOut">
              <a:rPr lang="es-ES" smtClean="0"/>
              <a:t>05/05/2014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4162E-A6C0-4691-B111-728F469DE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7893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6E4CB-BE1C-4128-B554-B6E22228F708}" type="datetimeFigureOut">
              <a:rPr lang="es-ES" smtClean="0"/>
              <a:t>05/05/2014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4162E-A6C0-4691-B111-728F469DE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451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6E4CB-BE1C-4128-B554-B6E22228F708}" type="datetimeFigureOut">
              <a:rPr lang="es-ES" smtClean="0"/>
              <a:t>05/05/2014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4162E-A6C0-4691-B111-728F469DE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69573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6E4CB-BE1C-4128-B554-B6E22228F708}" type="datetimeFigureOut">
              <a:rPr lang="es-ES" smtClean="0"/>
              <a:t>05/05/2014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4162E-A6C0-4691-B111-728F469DE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8124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6E4CB-BE1C-4128-B554-B6E22228F708}" type="datetimeFigureOut">
              <a:rPr lang="es-ES" smtClean="0"/>
              <a:t>05/05/2014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4162E-A6C0-4691-B111-728F469DE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00485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6E4CB-BE1C-4128-B554-B6E22228F708}" type="datetimeFigureOut">
              <a:rPr lang="es-ES" smtClean="0"/>
              <a:t>05/05/2014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4162E-A6C0-4691-B111-728F469DE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01961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6E4CB-BE1C-4128-B554-B6E22228F708}" type="datetimeFigureOut">
              <a:rPr lang="es-ES" smtClean="0"/>
              <a:t>05/05/2014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14162E-A6C0-4691-B111-728F469DEDF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7260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373486"/>
            <a:ext cx="9144000" cy="3837905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/>
          <a:p>
            <a:r>
              <a:rPr lang="es-ES" b="1" i="1" dirty="0" smtClean="0">
                <a:solidFill>
                  <a:srgbClr val="002060"/>
                </a:solidFill>
              </a:rPr>
              <a:t>INSTITUCION EDUCATIVA EL PLANCHON</a:t>
            </a:r>
            <a:br>
              <a:rPr lang="es-ES" b="1" i="1" dirty="0" smtClean="0">
                <a:solidFill>
                  <a:srgbClr val="002060"/>
                </a:solidFill>
              </a:rPr>
            </a:br>
            <a:r>
              <a:rPr lang="es-ES" sz="5400" b="1" i="1" dirty="0" smtClean="0">
                <a:solidFill>
                  <a:srgbClr val="002060"/>
                </a:solidFill>
              </a:rPr>
              <a:t>COLOMBIA TERRITORIO DE JUEGO 2014</a:t>
            </a:r>
            <a:endParaRPr lang="es-ES" sz="5400" b="1" i="1" dirty="0">
              <a:solidFill>
                <a:srgbClr val="00206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4452043"/>
            <a:ext cx="9144000" cy="1655762"/>
          </a:xfrm>
          <a:ln>
            <a:solidFill>
              <a:srgbClr val="00B050"/>
            </a:solidFill>
          </a:ln>
        </p:spPr>
        <p:txBody>
          <a:bodyPr>
            <a:normAutofit lnSpcReduction="10000"/>
          </a:bodyPr>
          <a:lstStyle/>
          <a:p>
            <a:r>
              <a:rPr lang="es-ES" b="1" dirty="0" smtClean="0">
                <a:solidFill>
                  <a:srgbClr val="00B050"/>
                </a:solidFill>
              </a:rPr>
              <a:t>CONMEMORACION DIA DE LA NIÑEZ EN </a:t>
            </a:r>
            <a:r>
              <a:rPr lang="es-ES" b="1" smtClean="0">
                <a:solidFill>
                  <a:srgbClr val="00B050"/>
                </a:solidFill>
              </a:rPr>
              <a:t>LOS </a:t>
            </a:r>
            <a:r>
              <a:rPr lang="es-ES" b="1" smtClean="0">
                <a:solidFill>
                  <a:srgbClr val="00B050"/>
                </a:solidFill>
              </a:rPr>
              <a:t>ESTABLECIMIENTOS </a:t>
            </a:r>
            <a:r>
              <a:rPr lang="es-ES" b="1" dirty="0" smtClean="0">
                <a:solidFill>
                  <a:srgbClr val="00B050"/>
                </a:solidFill>
              </a:rPr>
              <a:t>EDUCATIVOS OFICIALES</a:t>
            </a:r>
          </a:p>
          <a:p>
            <a:endParaRPr lang="es-ES" b="1" dirty="0">
              <a:solidFill>
                <a:srgbClr val="00B050"/>
              </a:solidFill>
            </a:endParaRPr>
          </a:p>
          <a:p>
            <a:r>
              <a:rPr lang="es-ES" b="1" dirty="0" smtClean="0">
                <a:solidFill>
                  <a:srgbClr val="00B050"/>
                </a:solidFill>
              </a:rPr>
              <a:t>PUERTO ESCONDIDO - CORDOBA</a:t>
            </a:r>
            <a:endParaRPr lang="es-E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570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505" y="1468013"/>
            <a:ext cx="4719109" cy="3425959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702" y="1469264"/>
            <a:ext cx="4566277" cy="342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629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157" y="505327"/>
            <a:ext cx="4012485" cy="3009364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373" y="505327"/>
            <a:ext cx="3878121" cy="290859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157" y="3593205"/>
            <a:ext cx="4012485" cy="3009364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373" y="3593205"/>
            <a:ext cx="3880835" cy="2910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067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7157"/>
          </a:xfrm>
          <a:ln>
            <a:solidFill>
              <a:srgbClr val="00B050"/>
            </a:solidFill>
          </a:ln>
        </p:spPr>
        <p:txBody>
          <a:bodyPr/>
          <a:lstStyle/>
          <a:p>
            <a:pPr algn="ctr"/>
            <a:r>
              <a:rPr lang="es-ES" b="1" i="1" dirty="0" smtClean="0">
                <a:solidFill>
                  <a:srgbClr val="00B050"/>
                </a:solidFill>
              </a:rPr>
              <a:t>4. FESTIVAL DEL BARRILETE</a:t>
            </a:r>
            <a:endParaRPr lang="es-ES" b="1" i="1" dirty="0">
              <a:solidFill>
                <a:srgbClr val="00B050"/>
              </a:solidFill>
            </a:endParaRP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20" y="2037087"/>
            <a:ext cx="3500087" cy="2625065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284" y="2037085"/>
            <a:ext cx="3500087" cy="262506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2749" y="2037086"/>
            <a:ext cx="3500087" cy="262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0463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888" y="723430"/>
            <a:ext cx="3620305" cy="2715229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738" y="723430"/>
            <a:ext cx="3620305" cy="271522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888" y="3618962"/>
            <a:ext cx="3657601" cy="2743201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738" y="3618962"/>
            <a:ext cx="3657601" cy="2743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7945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039" y="594486"/>
            <a:ext cx="3603341" cy="2702506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222" y="594486"/>
            <a:ext cx="3603341" cy="270250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039" y="3574960"/>
            <a:ext cx="3613240" cy="270993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223" y="3574960"/>
            <a:ext cx="3603341" cy="270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8198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12914"/>
          </a:xfrm>
          <a:ln>
            <a:solidFill>
              <a:srgbClr val="00B050"/>
            </a:solidFill>
          </a:ln>
        </p:spPr>
        <p:txBody>
          <a:bodyPr/>
          <a:lstStyle/>
          <a:p>
            <a:pPr algn="ctr"/>
            <a:r>
              <a:rPr lang="es-ES" b="1" i="1" dirty="0" smtClean="0">
                <a:solidFill>
                  <a:srgbClr val="00B050"/>
                </a:solidFill>
              </a:rPr>
              <a:t>5. FESTIVAL DEL DULCE Y COMIDAS TIPICAS</a:t>
            </a:r>
            <a:endParaRPr lang="es-ES" b="1" i="1" dirty="0">
              <a:solidFill>
                <a:srgbClr val="00B050"/>
              </a:solidFill>
            </a:endParaRP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762" y="1881942"/>
            <a:ext cx="4848643" cy="3636482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293" y="1881942"/>
            <a:ext cx="4819203" cy="361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7325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706" y="581585"/>
            <a:ext cx="3613239" cy="2709929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798" y="581585"/>
            <a:ext cx="3600361" cy="270027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706" y="3446172"/>
            <a:ext cx="3613239" cy="270992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798" y="3446172"/>
            <a:ext cx="3600361" cy="270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9335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4697"/>
          </a:xfrm>
          <a:ln>
            <a:solidFill>
              <a:srgbClr val="00B05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s-ES" b="1" i="1" dirty="0" smtClean="0">
                <a:solidFill>
                  <a:srgbClr val="00B050"/>
                </a:solidFill>
              </a:rPr>
              <a:t>6. INAUGURACION SALON LUDICO-PEDAGOGICO</a:t>
            </a:r>
            <a:endParaRPr lang="es-ES" b="1" i="1" dirty="0">
              <a:solidFill>
                <a:srgbClr val="00B050"/>
              </a:solidFill>
            </a:endParaRP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863" y="1326424"/>
            <a:ext cx="3637359" cy="4849813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6" y="1326524"/>
            <a:ext cx="3637210" cy="48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6092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101" y="695146"/>
            <a:ext cx="4101703" cy="5468938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693" y="695146"/>
            <a:ext cx="4101704" cy="546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2311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977" y="644728"/>
            <a:ext cx="4061405" cy="5415208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634" y="644728"/>
            <a:ext cx="4061406" cy="5415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690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ln>
            <a:solidFill>
              <a:srgbClr val="00B050"/>
            </a:solidFill>
          </a:ln>
        </p:spPr>
        <p:txBody>
          <a:bodyPr/>
          <a:lstStyle/>
          <a:p>
            <a:pPr algn="ctr"/>
            <a:r>
              <a:rPr lang="es-ES" b="1" i="1" dirty="0" smtClean="0">
                <a:solidFill>
                  <a:srgbClr val="00B050"/>
                </a:solidFill>
              </a:rPr>
              <a:t>PLANEACION Y ORGANIZACION</a:t>
            </a:r>
            <a:endParaRPr lang="es-ES" b="1" i="1" dirty="0">
              <a:solidFill>
                <a:srgbClr val="00B050"/>
              </a:solidFill>
            </a:endParaRPr>
          </a:p>
        </p:txBody>
      </p:sp>
      <p:pic>
        <p:nvPicPr>
          <p:cNvPr id="4" name="Marcador de contenido 3" descr="C:\Users\Luis\Pictures\Mis escaneos\escanear10001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468"/>
          <a:stretch/>
        </p:blipFill>
        <p:spPr bwMode="auto">
          <a:xfrm>
            <a:off x="2277414" y="1828799"/>
            <a:ext cx="7637171" cy="41212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972774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38672"/>
          </a:xfrm>
          <a:ln>
            <a:solidFill>
              <a:srgbClr val="00B050"/>
            </a:solidFill>
          </a:ln>
        </p:spPr>
        <p:txBody>
          <a:bodyPr/>
          <a:lstStyle/>
          <a:p>
            <a:pPr algn="ctr"/>
            <a:r>
              <a:rPr lang="es-ES" b="1" i="1" dirty="0" smtClean="0">
                <a:solidFill>
                  <a:srgbClr val="00B050"/>
                </a:solidFill>
              </a:rPr>
              <a:t>7. DIA DEL NIÑO Y LA NIÑA</a:t>
            </a:r>
            <a:endParaRPr lang="es-ES" b="1" i="1" dirty="0">
              <a:solidFill>
                <a:srgbClr val="00B050"/>
              </a:solidFill>
            </a:endParaRP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262" y="1505374"/>
            <a:ext cx="3444478" cy="4592638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573" y="1507051"/>
            <a:ext cx="3443221" cy="4590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6962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547" y="679711"/>
            <a:ext cx="4155458" cy="5540612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751" y="679712"/>
            <a:ext cx="4155459" cy="5540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2739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442" y="785098"/>
            <a:ext cx="4024312" cy="5365750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149" y="785098"/>
            <a:ext cx="4024313" cy="536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2783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209" y="682804"/>
            <a:ext cx="4130278" cy="5507038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512" y="688775"/>
            <a:ext cx="4125800" cy="550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9201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45488"/>
          </a:xfrm>
          <a:ln>
            <a:solidFill>
              <a:srgbClr val="00B050"/>
            </a:solidFill>
          </a:ln>
        </p:spPr>
        <p:txBody>
          <a:bodyPr/>
          <a:lstStyle/>
          <a:p>
            <a:pPr algn="ctr"/>
            <a:r>
              <a:rPr lang="es-ES" b="1" i="1" dirty="0" smtClean="0">
                <a:solidFill>
                  <a:srgbClr val="00B050"/>
                </a:solidFill>
              </a:rPr>
              <a:t>8.CLAUSURA</a:t>
            </a:r>
            <a:endParaRPr lang="es-ES" b="1" i="1" dirty="0">
              <a:solidFill>
                <a:srgbClr val="00B050"/>
              </a:solidFill>
            </a:endParaRP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211" y="1377950"/>
            <a:ext cx="8531578" cy="4799013"/>
          </a:xfrm>
        </p:spPr>
      </p:pic>
    </p:spTree>
    <p:extLst>
      <p:ext uri="{BB962C8B-B14F-4D97-AF65-F5344CB8AC3E}">
        <p14:creationId xmlns:p14="http://schemas.microsoft.com/office/powerpoint/2010/main" val="30282512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259" y="1506181"/>
            <a:ext cx="6274590" cy="3529457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209" y="618185"/>
            <a:ext cx="3096498" cy="5504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1904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586" y="476050"/>
            <a:ext cx="5037904" cy="2833821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465" y="3554569"/>
            <a:ext cx="5061397" cy="292833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600" y="3453909"/>
            <a:ext cx="4759876" cy="3028994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465" y="459571"/>
            <a:ext cx="5061397" cy="284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3826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974" y="528034"/>
            <a:ext cx="4936782" cy="2776940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831" y="528034"/>
            <a:ext cx="4964090" cy="279230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974" y="3541691"/>
            <a:ext cx="4934037" cy="2775396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831" y="3541691"/>
            <a:ext cx="4964090" cy="279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692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07" y="539371"/>
            <a:ext cx="4616241" cy="2596636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769" y="528035"/>
            <a:ext cx="4636395" cy="2607972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07" y="3528005"/>
            <a:ext cx="4616241" cy="2789081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009" y="3528004"/>
            <a:ext cx="4740860" cy="278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0086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55622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C:\Users\Luis\Pictures\Mis escaneos\escanear10001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20"/>
          <a:stretch/>
        </p:blipFill>
        <p:spPr bwMode="auto">
          <a:xfrm>
            <a:off x="1918952" y="991673"/>
            <a:ext cx="8203842" cy="50485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79620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C:\Users\Luis\Pictures\Mis escaneos\escanear10002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69"/>
          <a:stretch/>
        </p:blipFill>
        <p:spPr bwMode="auto">
          <a:xfrm>
            <a:off x="3115056" y="1064609"/>
            <a:ext cx="5961888" cy="45112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Cuadro de texto 6"/>
          <p:cNvSpPr txBox="1"/>
          <p:nvPr/>
        </p:nvSpPr>
        <p:spPr>
          <a:xfrm>
            <a:off x="6721431" y="2485622"/>
            <a:ext cx="2177870" cy="1532586"/>
          </a:xfrm>
          <a:prstGeom prst="rect">
            <a:avLst/>
          </a:prstGeom>
          <a:solidFill>
            <a:schemeClr val="lt1"/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1100">
                <a:effectLst/>
                <a:ea typeface="Calibri" panose="020F0502020204030204"/>
                <a:cs typeface="Times New Roman" panose="02020603050405020304" pitchFamily="18" charset="0"/>
              </a:rPr>
              <a:t>Docentes y Rectora</a:t>
            </a:r>
          </a:p>
        </p:txBody>
      </p:sp>
      <p:sp>
        <p:nvSpPr>
          <p:cNvPr id="7" name="Cuadro de texto 5"/>
          <p:cNvSpPr txBox="1"/>
          <p:nvPr/>
        </p:nvSpPr>
        <p:spPr>
          <a:xfrm>
            <a:off x="4520485" y="2485622"/>
            <a:ext cx="1004552" cy="553792"/>
          </a:xfrm>
          <a:prstGeom prst="rect">
            <a:avLst/>
          </a:prstGeom>
          <a:solidFill>
            <a:schemeClr val="lt1"/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ES" sz="1000" dirty="0">
                <a:effectLst/>
                <a:ea typeface="Calibri" panose="020F0502020204030204"/>
                <a:cs typeface="Times New Roman" panose="02020603050405020304" pitchFamily="18" charset="0"/>
              </a:rPr>
              <a:t>29 de abril del 2014</a:t>
            </a:r>
            <a:endParaRPr lang="es-ES" sz="1100" dirty="0">
              <a:effectLst/>
              <a:ea typeface="Calibri" panose="020F0502020204030204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004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 descr="C:\Users\Luis\Pictures\Mis escaneos\escanear10002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13" b="9275"/>
          <a:stretch/>
        </p:blipFill>
        <p:spPr bwMode="auto">
          <a:xfrm>
            <a:off x="2524259" y="1056068"/>
            <a:ext cx="8049295" cy="44818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60361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ln>
            <a:solidFill>
              <a:srgbClr val="00B050"/>
            </a:solidFill>
          </a:ln>
        </p:spPr>
        <p:txBody>
          <a:bodyPr/>
          <a:lstStyle/>
          <a:p>
            <a:pPr algn="ctr"/>
            <a:r>
              <a:rPr lang="es-ES" b="1" i="1" dirty="0" smtClean="0">
                <a:solidFill>
                  <a:srgbClr val="00B050"/>
                </a:solidFill>
              </a:rPr>
              <a:t>1. SOCIALIZACION DOCENTES</a:t>
            </a:r>
            <a:endParaRPr lang="es-ES" b="1" i="1" dirty="0">
              <a:solidFill>
                <a:srgbClr val="00B050"/>
              </a:solidFill>
            </a:endParaRP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200" y="1867694"/>
            <a:ext cx="5689600" cy="4267200"/>
          </a:xfrm>
        </p:spPr>
      </p:pic>
    </p:spTree>
    <p:extLst>
      <p:ext uri="{BB962C8B-B14F-4D97-AF65-F5344CB8AC3E}">
        <p14:creationId xmlns:p14="http://schemas.microsoft.com/office/powerpoint/2010/main" val="1049528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ln>
            <a:solidFill>
              <a:srgbClr val="00B050"/>
            </a:solidFill>
          </a:ln>
        </p:spPr>
        <p:txBody>
          <a:bodyPr/>
          <a:lstStyle/>
          <a:p>
            <a:pPr algn="ctr"/>
            <a:r>
              <a:rPr lang="es-ES" b="1" i="1" dirty="0" smtClean="0">
                <a:solidFill>
                  <a:srgbClr val="00B050"/>
                </a:solidFill>
              </a:rPr>
              <a:t>2. SALIDA AL CIRCO</a:t>
            </a:r>
            <a:endParaRPr lang="es-ES" b="1" i="1" dirty="0">
              <a:solidFill>
                <a:srgbClr val="00B050"/>
              </a:solidFill>
            </a:endParaRP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22" y="1854815"/>
            <a:ext cx="3510209" cy="2632657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402" y="1854814"/>
            <a:ext cx="3510210" cy="263265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183" y="1854814"/>
            <a:ext cx="3510210" cy="2632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405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704" y="684715"/>
            <a:ext cx="3767786" cy="2825840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3949" y="684715"/>
            <a:ext cx="3767787" cy="282584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704" y="3628622"/>
            <a:ext cx="3767786" cy="282584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3949" y="3628623"/>
            <a:ext cx="3767787" cy="282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4734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5793"/>
          </a:xfrm>
          <a:ln>
            <a:solidFill>
              <a:srgbClr val="00B050"/>
            </a:solidFill>
          </a:ln>
        </p:spPr>
        <p:txBody>
          <a:bodyPr/>
          <a:lstStyle/>
          <a:p>
            <a:pPr algn="ctr"/>
            <a:r>
              <a:rPr lang="es-ES" b="1" i="1" dirty="0" smtClean="0">
                <a:solidFill>
                  <a:srgbClr val="00B050"/>
                </a:solidFill>
              </a:rPr>
              <a:t>3. </a:t>
            </a:r>
            <a:r>
              <a:rPr lang="es-ES" sz="4000" b="1" i="1" dirty="0" smtClean="0">
                <a:solidFill>
                  <a:srgbClr val="00B050"/>
                </a:solidFill>
              </a:rPr>
              <a:t>TALLER DE ELABORACION DEL BARRILETE</a:t>
            </a:r>
            <a:endParaRPr lang="es-ES" sz="4000" b="1" i="1" dirty="0">
              <a:solidFill>
                <a:srgbClr val="00B050"/>
              </a:solidFill>
            </a:endParaRP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851" y="1506538"/>
            <a:ext cx="3502818" cy="4670425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680" y="1506538"/>
            <a:ext cx="3499114" cy="466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3375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72</Words>
  <Application>Microsoft Office PowerPoint</Application>
  <PresentationFormat>Panorámica</PresentationFormat>
  <Paragraphs>15</Paragraphs>
  <Slides>29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4" baseType="lpstr">
      <vt:lpstr>Arial</vt:lpstr>
      <vt:lpstr>Calibri</vt:lpstr>
      <vt:lpstr>Calibri Light</vt:lpstr>
      <vt:lpstr>Times New Roman</vt:lpstr>
      <vt:lpstr>Tema de Office</vt:lpstr>
      <vt:lpstr>INSTITUCION EDUCATIVA EL PLANCHON COLOMBIA TERRITORIO DE JUEGO 2014</vt:lpstr>
      <vt:lpstr>PLANEACION Y ORGANIZACION</vt:lpstr>
      <vt:lpstr>Presentación de PowerPoint</vt:lpstr>
      <vt:lpstr>Presentación de PowerPoint</vt:lpstr>
      <vt:lpstr>Presentación de PowerPoint</vt:lpstr>
      <vt:lpstr>1. SOCIALIZACION DOCENTES</vt:lpstr>
      <vt:lpstr>2. SALIDA AL CIRCO</vt:lpstr>
      <vt:lpstr>Presentación de PowerPoint</vt:lpstr>
      <vt:lpstr>3. TALLER DE ELABORACION DEL BARRILETE</vt:lpstr>
      <vt:lpstr>Presentación de PowerPoint</vt:lpstr>
      <vt:lpstr>Presentación de PowerPoint</vt:lpstr>
      <vt:lpstr>4. FESTIVAL DEL BARRILETE</vt:lpstr>
      <vt:lpstr>Presentación de PowerPoint</vt:lpstr>
      <vt:lpstr>Presentación de PowerPoint</vt:lpstr>
      <vt:lpstr>5. FESTIVAL DEL DULCE Y COMIDAS TIPICAS</vt:lpstr>
      <vt:lpstr>Presentación de PowerPoint</vt:lpstr>
      <vt:lpstr>6. INAUGURACION SALON LUDICO-PEDAGOGICO</vt:lpstr>
      <vt:lpstr>Presentación de PowerPoint</vt:lpstr>
      <vt:lpstr>Presentación de PowerPoint</vt:lpstr>
      <vt:lpstr>7. DIA DEL NIÑO Y LA NIÑA</vt:lpstr>
      <vt:lpstr>Presentación de PowerPoint</vt:lpstr>
      <vt:lpstr>Presentación de PowerPoint</vt:lpstr>
      <vt:lpstr>Presentación de PowerPoint</vt:lpstr>
      <vt:lpstr>8.CLAUSURA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Windows 7 PoInT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INSTITUCION EDUCATIVA EL PLANCHON COLOMBIA TERRITORIO DE JUEGO 2014</dc:title>
  <dc:creator>Alexander Valencia</dc:creator>
  <cp:lastModifiedBy>Alexander Valencia</cp:lastModifiedBy>
  <cp:revision>22</cp:revision>
  <dcterms:created xsi:type="dcterms:W3CDTF">2014-05-05T23:11:20Z</dcterms:created>
  <dcterms:modified xsi:type="dcterms:W3CDTF">2014-05-06T01:51:50Z</dcterms:modified>
</cp:coreProperties>
</file>